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76" r:id="rId2"/>
    <p:sldId id="283" r:id="rId3"/>
    <p:sldId id="278" r:id="rId4"/>
    <p:sldId id="279" r:id="rId5"/>
    <p:sldId id="281" r:id="rId6"/>
    <p:sldId id="282" r:id="rId7"/>
    <p:sldId id="280" r:id="rId8"/>
  </p:sldIdLst>
  <p:sldSz cx="30275213" cy="21383625"/>
  <p:notesSz cx="6735763" cy="9869488"/>
  <p:embeddedFontLst>
    <p:embeddedFont>
      <p:font typeface="Arial Narrow Bold" panose="020B0706020202030204" pitchFamily="34" charset="0"/>
      <p:bold r:id="rId10"/>
    </p:embeddedFont>
    <p:embeddedFont>
      <p:font typeface="Bahnschrift SemiCondensed" panose="020B0502040204020203" pitchFamily="34" charset="0"/>
      <p:regular r:id="rId11"/>
      <p:bold r:id="rId12"/>
    </p:embeddedFont>
    <p:embeddedFont>
      <p:font typeface="Cascadia Code" panose="020B0609020000020004" pitchFamily="49" charset="0"/>
      <p:regular r:id="rId13"/>
      <p:bold r:id="rId14"/>
      <p:italic r:id="rId15"/>
      <p:boldItalic r:id="rId16"/>
    </p:embeddedFont>
    <p:embeddedFont>
      <p:font typeface="Roboto Black" panose="02000000000000000000" pitchFamily="2" charset="0"/>
      <p:bold r:id="rId17"/>
      <p:boldItalic r:id="rId18"/>
    </p:embeddedFont>
    <p:embeddedFont>
      <p:font typeface="Roboto Condensed" panose="02000000000000000000" pitchFamily="2" charset="0"/>
      <p:regular r:id="rId19"/>
      <p:bold r:id="rId20"/>
      <p:italic r:id="rId21"/>
      <p:boldItalic r:id="rId22"/>
    </p:embeddedFont>
    <p:embeddedFont>
      <p:font typeface="メイリオ" panose="020B0604030504040204" pitchFamily="50" charset="-128"/>
      <p:regular r:id="rId23"/>
      <p:bold r:id="rId24"/>
      <p:italic r:id="rId25"/>
      <p:boldItalic r:id="rId26"/>
    </p:embeddedFont>
    <p:embeddedFont>
      <p:font typeface="游ゴシック" panose="020B0400000000000000" pitchFamily="50" charset="-128"/>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BFBF"/>
    <a:srgbClr val="44546A"/>
    <a:srgbClr val="FF0000"/>
    <a:srgbClr val="FF8989"/>
    <a:srgbClr val="214990"/>
    <a:srgbClr val="E1F3F7"/>
    <a:srgbClr val="7698D5"/>
    <a:srgbClr val="668DD0"/>
    <a:srgbClr val="73C7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61" autoAdjust="0"/>
    <p:restoredTop sz="96612" autoAdjust="0"/>
  </p:normalViewPr>
  <p:slideViewPr>
    <p:cSldViewPr snapToGrid="0">
      <p:cViewPr varScale="1">
        <p:scale>
          <a:sx n="27" d="100"/>
          <a:sy n="27" d="100"/>
        </p:scale>
        <p:origin x="1422" y="126"/>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chart" Target="../charts/chart1.xml"/><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6.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4.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jpe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chart" Target="../charts/chart2.xml"/><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jpeg"/><Relationship Id="rId10" Type="http://schemas.openxmlformats.org/officeDocument/2006/relationships/image" Target="../media/image8.jpe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5.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jpe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chart" Target="../charts/chart3.xml"/></Relationships>
</file>

<file path=ppt/slides/_rels/slide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2">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3">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6">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29"/>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a:t>
            </a:r>
            <a:r>
              <a:rPr lang="en-US" altLang="ja-JP" sz="800" dirty="0" err="1">
                <a:latin typeface="游ゴシック" panose="020B0400000000000000" pitchFamily="50" charset="-128"/>
                <a:ea typeface="游ゴシック" panose="020B0400000000000000" pitchFamily="50" charset="-128"/>
              </a:rPr>
              <a:t>stopped,connected</a:t>
            </a:r>
            <a:r>
              <a:rPr lang="en-US" altLang="ja-JP" sz="800" dirty="0">
                <a:latin typeface="游ゴシック" panose="020B0400000000000000" pitchFamily="50" charset="-128"/>
                <a:ea typeface="游ゴシック" panose="020B0400000000000000" pitchFamily="50" charset="-128"/>
              </a:rPr>
              <a:t>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3"/>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4"/>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7"/>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8"/>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2"/>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4"/>
          <a:srcRect l="5369" r="11358"/>
          <a:stretch>
            <a:fillRect/>
          </a:stretch>
        </p:blipFill>
        <p:spPr>
          <a:xfrm>
            <a:off x="7049364" y="10742648"/>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6"/>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7"/>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48"/>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49"/>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0"/>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1"/>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2"/>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3"/>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4"/>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5"/>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6"/>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5"/>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1"/>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7"/>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58"/>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59"/>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0"/>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68"/>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69"/>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4032967870"/>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7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94300908"/>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7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1394538519"/>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7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841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477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2785361565"/>
              </p:ext>
            </p:extLst>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7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2182791248"/>
              </p:ext>
            </p:extLst>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74"/>
          </a:graphicData>
        </a:graphic>
      </p:graphicFrame>
      <p:grpSp>
        <p:nvGrpSpPr>
          <p:cNvPr id="79" name="グループ化 78">
            <a:extLst>
              <a:ext uri="{FF2B5EF4-FFF2-40B4-BE49-F238E27FC236}">
                <a16:creationId xmlns:a16="http://schemas.microsoft.com/office/drawing/2014/main" id="{78E77533-656F-130B-61B7-197987A4E26A}"/>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B9F8007D-3E5B-E427-5D05-8C7E47AEECBF}"/>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B2449EBA-76C0-AC64-94D2-1092459BAEAD}"/>
                </a:ext>
              </a:extLst>
            </p:cNvPr>
            <p:cNvPicPr>
              <a:picLocks noChangeAspect="1"/>
            </p:cNvPicPr>
            <p:nvPr/>
          </p:nvPicPr>
          <p:blipFill>
            <a:blip r:embed="rId75"/>
            <a:stretch>
              <a:fillRect/>
            </a:stretch>
          </p:blipFill>
          <p:spPr>
            <a:xfrm>
              <a:off x="6764177" y="2070439"/>
              <a:ext cx="1162188" cy="1162188"/>
            </a:xfrm>
            <a:prstGeom prst="rect">
              <a:avLst/>
            </a:prstGeom>
            <a:grpFill/>
          </p:spPr>
        </p:pic>
      </p:grpSp>
    </p:spTree>
    <p:extLst>
      <p:ext uri="{BB962C8B-B14F-4D97-AF65-F5344CB8AC3E}">
        <p14:creationId xmlns:p14="http://schemas.microsoft.com/office/powerpoint/2010/main" val="39288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2B73C-B84A-C9A3-7407-A5C2E5FF2986}"/>
            </a:ext>
          </a:extLst>
        </p:cNvPr>
        <p:cNvGrpSpPr/>
        <p:nvPr/>
      </p:nvGrpSpPr>
      <p:grpSpPr>
        <a:xfrm>
          <a:off x="0" y="0"/>
          <a:ext cx="0" cy="0"/>
          <a:chOff x="0" y="0"/>
          <a:chExt cx="0" cy="0"/>
        </a:xfrm>
      </p:grpSpPr>
      <p:pic>
        <p:nvPicPr>
          <p:cNvPr id="65" name="図 64" descr="グラフィカル ユーザー インターフェイス&#10;&#10;AI 生成コンテンツは誤りを含む可能性があります。">
            <a:extLst>
              <a:ext uri="{FF2B5EF4-FFF2-40B4-BE49-F238E27FC236}">
                <a16:creationId xmlns:a16="http://schemas.microsoft.com/office/drawing/2014/main" id="{D7546029-97BF-88DF-2A37-F2AFD120B767}"/>
              </a:ext>
            </a:extLst>
          </p:cNvPr>
          <p:cNvPicPr>
            <a:picLocks noChangeAspect="1"/>
          </p:cNvPicPr>
          <p:nvPr/>
        </p:nvPicPr>
        <p:blipFill>
          <a:blip r:embed="rId2"/>
          <a:srcRect l="1" t="4185" r="48961" b="28161"/>
          <a:stretch>
            <a:fillRect/>
          </a:stretch>
        </p:blipFill>
        <p:spPr>
          <a:xfrm rot="5400000">
            <a:off x="6458794" y="-6903331"/>
            <a:ext cx="16977197" cy="30263682"/>
          </a:xfrm>
          <a:prstGeom prst="rect">
            <a:avLst/>
          </a:prstGeom>
        </p:spPr>
      </p:pic>
    </p:spTree>
    <p:extLst>
      <p:ext uri="{BB962C8B-B14F-4D97-AF65-F5344CB8AC3E}">
        <p14:creationId xmlns:p14="http://schemas.microsoft.com/office/powerpoint/2010/main" val="3187424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E974B-AAD8-3661-C241-D44362090119}"/>
            </a:ext>
          </a:extLst>
        </p:cNvPr>
        <p:cNvGrpSpPr/>
        <p:nvPr/>
      </p:nvGrpSpPr>
      <p:grpSpPr>
        <a:xfrm>
          <a:off x="0" y="0"/>
          <a:ext cx="0" cy="0"/>
          <a:chOff x="0" y="0"/>
          <a:chExt cx="0" cy="0"/>
        </a:xfrm>
      </p:grpSpPr>
      <p:pic>
        <p:nvPicPr>
          <p:cNvPr id="65" name="図 64" descr="グラフィカル ユーザー インターフェイス&#10;&#10;AI 生成コンテンツは誤りを含む可能性があります。">
            <a:extLst>
              <a:ext uri="{FF2B5EF4-FFF2-40B4-BE49-F238E27FC236}">
                <a16:creationId xmlns:a16="http://schemas.microsoft.com/office/drawing/2014/main" id="{4EFE06EC-5532-B6AC-D230-B620E5B327DC}"/>
              </a:ext>
            </a:extLst>
          </p:cNvPr>
          <p:cNvPicPr>
            <a:picLocks noChangeAspect="1"/>
          </p:cNvPicPr>
          <p:nvPr/>
        </p:nvPicPr>
        <p:blipFill>
          <a:blip r:embed="rId2"/>
          <a:srcRect l="51038" t="4185" b="28161"/>
          <a:stretch>
            <a:fillRect/>
          </a:stretch>
        </p:blipFill>
        <p:spPr>
          <a:xfrm rot="5400000">
            <a:off x="6899299" y="-7283808"/>
            <a:ext cx="16975015" cy="31542631"/>
          </a:xfrm>
          <a:prstGeom prst="rect">
            <a:avLst/>
          </a:prstGeom>
        </p:spPr>
      </p:pic>
    </p:spTree>
    <p:extLst>
      <p:ext uri="{BB962C8B-B14F-4D97-AF65-F5344CB8AC3E}">
        <p14:creationId xmlns:p14="http://schemas.microsoft.com/office/powerpoint/2010/main" val="101722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FD27F-AE45-CEB9-62D0-CB541D99F49A}"/>
            </a:ext>
          </a:extLst>
        </p:cNvPr>
        <p:cNvGrpSpPr/>
        <p:nvPr/>
      </p:nvGrpSpPr>
      <p:grpSpPr>
        <a:xfrm>
          <a:off x="0" y="0"/>
          <a:ext cx="0" cy="0"/>
          <a:chOff x="0" y="0"/>
          <a:chExt cx="0" cy="0"/>
        </a:xfrm>
      </p:grpSpPr>
      <p:pic>
        <p:nvPicPr>
          <p:cNvPr id="3" name="図 2" descr="グラフィカル ユーザー インターフェイス&#10;&#10;AI 生成コンテンツは誤りを含む可能性があります。">
            <a:extLst>
              <a:ext uri="{FF2B5EF4-FFF2-40B4-BE49-F238E27FC236}">
                <a16:creationId xmlns:a16="http://schemas.microsoft.com/office/drawing/2014/main" id="{0D0E74EF-5340-7257-15B9-1C349220FEFC}"/>
              </a:ext>
            </a:extLst>
          </p:cNvPr>
          <p:cNvPicPr>
            <a:picLocks noChangeAspect="1"/>
          </p:cNvPicPr>
          <p:nvPr/>
        </p:nvPicPr>
        <p:blipFill>
          <a:blip r:embed="rId2"/>
          <a:srcRect t="4157" b="31794"/>
          <a:stretch>
            <a:fillRect/>
          </a:stretch>
        </p:blipFill>
        <p:spPr>
          <a:xfrm>
            <a:off x="-381221" y="0"/>
            <a:ext cx="25046575" cy="21578880"/>
          </a:xfrm>
          <a:prstGeom prst="rect">
            <a:avLst/>
          </a:prstGeom>
        </p:spPr>
      </p:pic>
      <p:sp>
        <p:nvSpPr>
          <p:cNvPr id="7" name="正方形/長方形 6">
            <a:extLst>
              <a:ext uri="{FF2B5EF4-FFF2-40B4-BE49-F238E27FC236}">
                <a16:creationId xmlns:a16="http://schemas.microsoft.com/office/drawing/2014/main" id="{EC2E0816-2A62-F11D-F851-F35B32E5A0A3}"/>
              </a:ext>
            </a:extLst>
          </p:cNvPr>
          <p:cNvSpPr/>
          <p:nvPr/>
        </p:nvSpPr>
        <p:spPr>
          <a:xfrm>
            <a:off x="22757919" y="5839688"/>
            <a:ext cx="635000" cy="939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4CE0BF4-4BB7-A54B-3AA7-EF152AD4AD65}"/>
              </a:ext>
            </a:extLst>
          </p:cNvPr>
          <p:cNvSpPr/>
          <p:nvPr/>
        </p:nvSpPr>
        <p:spPr>
          <a:xfrm>
            <a:off x="14502606" y="2425521"/>
            <a:ext cx="635000" cy="939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グラフィカル ユーザー インターフェイス, アプリケーション&#10;&#10;AI 生成コンテンツは誤りを含む可能性があります。">
            <a:extLst>
              <a:ext uri="{FF2B5EF4-FFF2-40B4-BE49-F238E27FC236}">
                <a16:creationId xmlns:a16="http://schemas.microsoft.com/office/drawing/2014/main" id="{56C8B5ED-3350-88F7-82DC-B912C10A790C}"/>
              </a:ext>
            </a:extLst>
          </p:cNvPr>
          <p:cNvPicPr>
            <a:picLocks noChangeAspect="1"/>
          </p:cNvPicPr>
          <p:nvPr/>
        </p:nvPicPr>
        <p:blipFill>
          <a:blip r:embed="rId3"/>
          <a:srcRect l="55947" t="16624" r="4656" b="61173"/>
          <a:stretch>
            <a:fillRect/>
          </a:stretch>
        </p:blipFill>
        <p:spPr>
          <a:xfrm>
            <a:off x="13955616" y="2425521"/>
            <a:ext cx="9701553" cy="5044807"/>
          </a:xfrm>
          <a:prstGeom prst="rect">
            <a:avLst/>
          </a:prstGeom>
          <a:noFill/>
          <a:ln cap="flat">
            <a:noFill/>
          </a:ln>
        </p:spPr>
      </p:pic>
    </p:spTree>
    <p:extLst>
      <p:ext uri="{BB962C8B-B14F-4D97-AF65-F5344CB8AC3E}">
        <p14:creationId xmlns:p14="http://schemas.microsoft.com/office/powerpoint/2010/main" val="1684840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30D02-176F-C95B-58D6-F4EAD96A4432}"/>
            </a:ext>
          </a:extLst>
        </p:cNvPr>
        <p:cNvGrpSpPr/>
        <p:nvPr/>
      </p:nvGrpSpPr>
      <p:grpSpPr>
        <a:xfrm>
          <a:off x="0" y="0"/>
          <a:ext cx="0" cy="0"/>
          <a:chOff x="0" y="0"/>
          <a:chExt cx="0" cy="0"/>
        </a:xfrm>
      </p:grpSpPr>
      <p:pic>
        <p:nvPicPr>
          <p:cNvPr id="65" name="図 64" descr="グラフィカル ユーザー インターフェイス&#10;&#10;AI 生成コンテンツは誤りを含む可能性があります。">
            <a:extLst>
              <a:ext uri="{FF2B5EF4-FFF2-40B4-BE49-F238E27FC236}">
                <a16:creationId xmlns:a16="http://schemas.microsoft.com/office/drawing/2014/main" id="{00B4FBC2-0A1C-B10E-0A2D-2880404DBEE0}"/>
              </a:ext>
            </a:extLst>
          </p:cNvPr>
          <p:cNvPicPr>
            <a:picLocks noChangeAspect="1"/>
          </p:cNvPicPr>
          <p:nvPr/>
        </p:nvPicPr>
        <p:blipFill>
          <a:blip r:embed="rId2"/>
          <a:srcRect l="49743" t="71411" r="-989" b="343"/>
          <a:stretch>
            <a:fillRect/>
          </a:stretch>
        </p:blipFill>
        <p:spPr>
          <a:xfrm>
            <a:off x="1875692" y="-23446"/>
            <a:ext cx="29394786" cy="21787148"/>
          </a:xfrm>
          <a:prstGeom prst="rect">
            <a:avLst/>
          </a:prstGeom>
        </p:spPr>
      </p:pic>
    </p:spTree>
    <p:extLst>
      <p:ext uri="{BB962C8B-B14F-4D97-AF65-F5344CB8AC3E}">
        <p14:creationId xmlns:p14="http://schemas.microsoft.com/office/powerpoint/2010/main" val="70410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4639E-B97B-7E27-CF72-4576D3C0CE49}"/>
            </a:ext>
          </a:extLst>
        </p:cNvPr>
        <p:cNvGrpSpPr/>
        <p:nvPr/>
      </p:nvGrpSpPr>
      <p:grpSpPr>
        <a:xfrm>
          <a:off x="0" y="0"/>
          <a:ext cx="0" cy="0"/>
          <a:chOff x="0" y="0"/>
          <a:chExt cx="0" cy="0"/>
        </a:xfrm>
      </p:grpSpPr>
      <p:pic>
        <p:nvPicPr>
          <p:cNvPr id="65" name="図 64" descr="グラフィカル ユーザー インターフェイス&#10;&#10;AI 生成コンテンツは誤りを含む可能性があります。">
            <a:extLst>
              <a:ext uri="{FF2B5EF4-FFF2-40B4-BE49-F238E27FC236}">
                <a16:creationId xmlns:a16="http://schemas.microsoft.com/office/drawing/2014/main" id="{94A3C561-3810-C873-38C1-45FA286A3766}"/>
              </a:ext>
            </a:extLst>
          </p:cNvPr>
          <p:cNvPicPr>
            <a:picLocks noChangeAspect="1"/>
          </p:cNvPicPr>
          <p:nvPr/>
        </p:nvPicPr>
        <p:blipFill>
          <a:blip r:embed="rId2"/>
          <a:srcRect l="989" t="71411" r="50256" b="343"/>
          <a:stretch>
            <a:fillRect/>
          </a:stretch>
        </p:blipFill>
        <p:spPr>
          <a:xfrm>
            <a:off x="-211016" y="-23447"/>
            <a:ext cx="27572678" cy="21480843"/>
          </a:xfrm>
          <a:prstGeom prst="rect">
            <a:avLst/>
          </a:prstGeom>
        </p:spPr>
      </p:pic>
    </p:spTree>
    <p:extLst>
      <p:ext uri="{BB962C8B-B14F-4D97-AF65-F5344CB8AC3E}">
        <p14:creationId xmlns:p14="http://schemas.microsoft.com/office/powerpoint/2010/main" val="72798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E997A-0AE2-7BF0-047D-30ACFC81CC6A}"/>
            </a:ext>
          </a:extLst>
        </p:cNvPr>
        <p:cNvGrpSpPr/>
        <p:nvPr/>
      </p:nvGrpSpPr>
      <p:grpSpPr>
        <a:xfrm>
          <a:off x="0" y="0"/>
          <a:ext cx="0" cy="0"/>
          <a:chOff x="0" y="0"/>
          <a:chExt cx="0" cy="0"/>
        </a:xfrm>
      </p:grpSpPr>
      <p:pic>
        <p:nvPicPr>
          <p:cNvPr id="3" name="図 2" descr="グラフィカル ユーザー インターフェイス&#10;&#10;AI 生成コンテンツは誤りを含む可能性があります。">
            <a:extLst>
              <a:ext uri="{FF2B5EF4-FFF2-40B4-BE49-F238E27FC236}">
                <a16:creationId xmlns:a16="http://schemas.microsoft.com/office/drawing/2014/main" id="{AE9BEE93-9E9E-799D-1815-4AC9B3EE1415}"/>
              </a:ext>
            </a:extLst>
          </p:cNvPr>
          <p:cNvPicPr>
            <a:picLocks noChangeAspect="1"/>
          </p:cNvPicPr>
          <p:nvPr/>
        </p:nvPicPr>
        <p:blipFill>
          <a:blip r:embed="rId2"/>
          <a:srcRect l="-1522" t="71327" r="1522" b="-580"/>
          <a:stretch>
            <a:fillRect/>
          </a:stretch>
        </p:blipFill>
        <p:spPr>
          <a:xfrm>
            <a:off x="-967374" y="0"/>
            <a:ext cx="31162308" cy="12262338"/>
          </a:xfrm>
          <a:prstGeom prst="rect">
            <a:avLst/>
          </a:prstGeom>
        </p:spPr>
      </p:pic>
      <p:sp>
        <p:nvSpPr>
          <p:cNvPr id="7" name="正方形/長方形 6">
            <a:extLst>
              <a:ext uri="{FF2B5EF4-FFF2-40B4-BE49-F238E27FC236}">
                <a16:creationId xmlns:a16="http://schemas.microsoft.com/office/drawing/2014/main" id="{70D83FEF-65E1-6AAF-9DAA-2CD15B25FF31}"/>
              </a:ext>
            </a:extLst>
          </p:cNvPr>
          <p:cNvSpPr/>
          <p:nvPr/>
        </p:nvSpPr>
        <p:spPr>
          <a:xfrm>
            <a:off x="22757919" y="5839688"/>
            <a:ext cx="635000" cy="939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B0EF076-2E29-5C5C-4430-17EAA780F903}"/>
              </a:ext>
            </a:extLst>
          </p:cNvPr>
          <p:cNvSpPr/>
          <p:nvPr/>
        </p:nvSpPr>
        <p:spPr>
          <a:xfrm>
            <a:off x="14502606" y="2425521"/>
            <a:ext cx="635000" cy="939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5179802"/>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36513</TotalTime>
  <Words>4659</Words>
  <Application>Microsoft Office PowerPoint</Application>
  <PresentationFormat>ユーザー設定</PresentationFormat>
  <Paragraphs>429</Paragraphs>
  <Slides>7</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vt:i4>
      </vt:variant>
    </vt:vector>
  </HeadingPairs>
  <TitlesOfParts>
    <vt:vector size="16" baseType="lpstr">
      <vt:lpstr>游ゴシック</vt:lpstr>
      <vt:lpstr>Bahnschrift SemiCondensed</vt:lpstr>
      <vt:lpstr>Cascadia Code</vt:lpstr>
      <vt:lpstr>メイリオ</vt:lpstr>
      <vt:lpstr>Roboto Black</vt:lpstr>
      <vt:lpstr>Arial</vt:lpstr>
      <vt:lpstr>Roboto Condensed</vt:lpstr>
      <vt:lpstr>Arial Narrow Bold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80</cp:revision>
  <cp:lastPrinted>2025-07-02T09:54:40Z</cp:lastPrinted>
  <dcterms:modified xsi:type="dcterms:W3CDTF">2025-07-02T15:51:47Z</dcterms:modified>
</cp:coreProperties>
</file>